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9"/>
  </p:handoutMasterIdLst>
  <p:sldIdLst>
    <p:sldId id="258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234"/>
    <a:srgbClr val="028844"/>
    <a:srgbClr val="E22922"/>
    <a:srgbClr val="D9E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/>
    <p:restoredTop sz="96327"/>
  </p:normalViewPr>
  <p:slideViewPr>
    <p:cSldViewPr snapToGrid="0">
      <p:cViewPr varScale="1">
        <p:scale>
          <a:sx n="64" d="100"/>
          <a:sy n="64" d="100"/>
        </p:scale>
        <p:origin x="12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7" d="100"/>
          <a:sy n="157" d="100"/>
        </p:scale>
        <p:origin x="54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9431A7-BE3A-24BC-CEE7-E32A8F63C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7862F-647B-7D2F-691A-B6241372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626A-E3F4-0A49-94F7-A0E26FC6174C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CB217-46E6-97C1-1BC6-5FCBBB6EFD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ACA41-7376-449F-842A-EC138A8D83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077B0-8DD9-C544-BDB4-AB152DE4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3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D3889BA6-E8F7-1F63-2D09-044DCE2C8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red rectangular speech bubbles&#10;&#10;Description automatically generated">
            <a:extLst>
              <a:ext uri="{FF2B5EF4-FFF2-40B4-BE49-F238E27FC236}">
                <a16:creationId xmlns:a16="http://schemas.microsoft.com/office/drawing/2014/main" id="{7F251047-D34F-B7B4-CD47-6F1E10DAC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3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red rectangular boxes with white text&#10;&#10;Description automatically generated">
            <a:extLst>
              <a:ext uri="{FF2B5EF4-FFF2-40B4-BE49-F238E27FC236}">
                <a16:creationId xmlns:a16="http://schemas.microsoft.com/office/drawing/2014/main" id="{92D9A66D-2501-2FD6-93AC-9BB115233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page with text&#10;&#10;Description automatically generated">
            <a:extLst>
              <a:ext uri="{FF2B5EF4-FFF2-40B4-BE49-F238E27FC236}">
                <a16:creationId xmlns:a16="http://schemas.microsoft.com/office/drawing/2014/main" id="{A7D599C9-08B2-2797-9115-C698102C8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816175" cy="69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56050-08EC-6F45-A12D-AF0792C204CF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71E83-42B4-3B43-9EB2-B08DD4C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72E32D-4174-290D-1AD9-37993AAD455D}"/>
              </a:ext>
            </a:extLst>
          </p:cNvPr>
          <p:cNvSpPr txBox="1"/>
          <p:nvPr/>
        </p:nvSpPr>
        <p:spPr>
          <a:xfrm>
            <a:off x="699947" y="484355"/>
            <a:ext cx="497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4323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[Insert logo here]</a:t>
            </a:r>
          </a:p>
        </p:txBody>
      </p:sp>
    </p:spTree>
    <p:extLst>
      <p:ext uri="{BB962C8B-B14F-4D97-AF65-F5344CB8AC3E}">
        <p14:creationId xmlns:p14="http://schemas.microsoft.com/office/powerpoint/2010/main" val="183075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4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9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4F31A-8BC2-1BD3-BD09-2D396A632A13}"/>
              </a:ext>
            </a:extLst>
          </p:cNvPr>
          <p:cNvSpPr txBox="1"/>
          <p:nvPr/>
        </p:nvSpPr>
        <p:spPr>
          <a:xfrm>
            <a:off x="4802047" y="2592555"/>
            <a:ext cx="497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4323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[Company name]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F93A8-6486-536B-BC38-D27A92A2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546" y="3196607"/>
            <a:ext cx="502140" cy="502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903A9E-CF90-6A03-3B8E-DE0281EB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06" y="4035197"/>
            <a:ext cx="502140" cy="502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DDE7A7-29C9-9674-6841-EF38B249239B}"/>
              </a:ext>
            </a:extLst>
          </p:cNvPr>
          <p:cNvSpPr txBox="1"/>
          <p:nvPr/>
        </p:nvSpPr>
        <p:spPr>
          <a:xfrm>
            <a:off x="5389686" y="3109991"/>
            <a:ext cx="3445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4323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us on </a:t>
            </a:r>
            <a:r>
              <a:rPr lang="en-GB" sz="2000" b="1" dirty="0">
                <a:solidFill>
                  <a:srgbClr val="02884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[NUMBER]</a:t>
            </a: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[Company telephone – insert wording on opening hours, call charges and call monitoring]</a:t>
            </a:r>
            <a:r>
              <a:rPr lang="en-GB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solidFill>
                <a:srgbClr val="028844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2884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1B71E-0562-582C-909D-2F13183446BD}"/>
              </a:ext>
            </a:extLst>
          </p:cNvPr>
          <p:cNvSpPr txBox="1"/>
          <p:nvPr/>
        </p:nvSpPr>
        <p:spPr>
          <a:xfrm>
            <a:off x="5389686" y="3885112"/>
            <a:ext cx="3445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4323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Email us on</a:t>
            </a:r>
            <a:br>
              <a:rPr lang="en-GB" sz="2000" b="1" dirty="0">
                <a:solidFill>
                  <a:srgbClr val="02884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2884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[email address]</a:t>
            </a: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[Company email – insert wording that email is not a secure method of communication]</a:t>
            </a:r>
            <a:endParaRPr lang="en-GB" sz="2000" dirty="0">
              <a:solidFill>
                <a:srgbClr val="02884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5B268-A90D-528D-2134-011943500D81}"/>
              </a:ext>
            </a:extLst>
          </p:cNvPr>
          <p:cNvSpPr txBox="1"/>
          <p:nvPr/>
        </p:nvSpPr>
        <p:spPr>
          <a:xfrm>
            <a:off x="4854806" y="5083531"/>
            <a:ext cx="3445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2884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[Company </a:t>
            </a:r>
            <a:r>
              <a:rPr lang="en-GB" sz="2000" b="1" dirty="0" err="1">
                <a:solidFill>
                  <a:srgbClr val="02884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url</a:t>
            </a:r>
            <a:r>
              <a:rPr lang="en-GB" sz="2000" b="1" dirty="0">
                <a:solidFill>
                  <a:srgbClr val="02884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]</a:t>
            </a:r>
            <a:endParaRPr lang="en-GB" sz="2000" dirty="0">
              <a:solidFill>
                <a:srgbClr val="02884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2A6C1-7256-C504-2E67-7D08B0F7E5A6}"/>
              </a:ext>
            </a:extLst>
          </p:cNvPr>
          <p:cNvSpPr txBox="1"/>
          <p:nvPr/>
        </p:nvSpPr>
        <p:spPr>
          <a:xfrm>
            <a:off x="7287407" y="6132194"/>
            <a:ext cx="2205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43234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[Insert logo here]</a:t>
            </a:r>
          </a:p>
        </p:txBody>
      </p:sp>
    </p:spTree>
    <p:extLst>
      <p:ext uri="{BB962C8B-B14F-4D97-AF65-F5344CB8AC3E}">
        <p14:creationId xmlns:p14="http://schemas.microsoft.com/office/powerpoint/2010/main" val="3362969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0843823161647A2BC5F3CAB196DEA" ma:contentTypeVersion="20" ma:contentTypeDescription="Create a new document." ma:contentTypeScope="" ma:versionID="a8bcc202084a0ab62aa1494dd620c8c3">
  <xsd:schema xmlns:xsd="http://www.w3.org/2001/XMLSchema" xmlns:xs="http://www.w3.org/2001/XMLSchema" xmlns:p="http://schemas.microsoft.com/office/2006/metadata/properties" xmlns:ns1="http://schemas.microsoft.com/sharepoint/v3" xmlns:ns2="0f59a352-3e4f-4e18-9640-86b85f4bb08e" xmlns:ns3="c9442d37-b5fa-441f-8e45-d2fe4b76e991" targetNamespace="http://schemas.microsoft.com/office/2006/metadata/properties" ma:root="true" ma:fieldsID="059fee212ab9f447183a93ec49d3f37b" ns1:_="" ns2:_="" ns3:_="">
    <xsd:import namespace="http://schemas.microsoft.com/sharepoint/v3"/>
    <xsd:import namespace="0f59a352-3e4f-4e18-9640-86b85f4bb08e"/>
    <xsd:import namespace="c9442d37-b5fa-441f-8e45-d2fe4b76e9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9a352-3e4f-4e18-9640-86b85f4bb0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63c266f-2106-44df-968c-0e87208a8d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2d37-b5fa-441f-8e45-d2fe4b76e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fbafc20-66da-488d-bccf-683521be4ad9}" ma:internalName="TaxCatchAll" ma:showField="CatchAllData" ma:web="c9442d37-b5fa-441f-8e45-d2fe4b76e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442d37-b5fa-441f-8e45-d2fe4b76e991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0f59a352-3e4f-4e18-9640-86b85f4bb08e">
      <Terms xmlns="http://schemas.microsoft.com/office/infopath/2007/PartnerControls"/>
    </lcf76f155ced4ddcb4097134ff3c332f>
    <SharedWithUsers xmlns="c9442d37-b5fa-441f-8e45-d2fe4b76e991">
      <UserInfo>
        <DisplayName>Elfer, Katie</DisplayName>
        <AccountId>32</AccountId>
        <AccountType/>
      </UserInfo>
      <UserInfo>
        <DisplayName>Dowd, Jess</DisplayName>
        <AccountId>287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DAA15-48C4-434C-9616-9ECABDEF5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59a352-3e4f-4e18-9640-86b85f4bb08e"/>
    <ds:schemaRef ds:uri="c9442d37-b5fa-441f-8e45-d2fe4b76e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61124-954D-4950-B413-050D3CD9C998}">
  <ds:schemaRefs>
    <ds:schemaRef ds:uri="http://schemas.microsoft.com/office/2006/metadata/properties"/>
    <ds:schemaRef ds:uri="http://schemas.microsoft.com/office/infopath/2007/PartnerControls"/>
    <ds:schemaRef ds:uri="c9442d37-b5fa-441f-8e45-d2fe4b76e991"/>
    <ds:schemaRef ds:uri="http://schemas.microsoft.com/sharepoint/v3"/>
    <ds:schemaRef ds:uri="0f59a352-3e4f-4e18-9640-86b85f4bb08e"/>
  </ds:schemaRefs>
</ds:datastoreItem>
</file>

<file path=customXml/itemProps3.xml><?xml version="1.0" encoding="utf-8"?>
<ds:datastoreItem xmlns:ds="http://schemas.openxmlformats.org/officeDocument/2006/customXml" ds:itemID="{66144957-DD6A-4869-A0DD-63F2B5580E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</TotalTime>
  <Words>64</Words>
  <Application>Microsoft Office PowerPoint</Application>
  <PresentationFormat>A4 Paper (210x297 mm)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Ennals</dc:creator>
  <cp:lastModifiedBy>Smith, Alex</cp:lastModifiedBy>
  <cp:revision>12</cp:revision>
  <dcterms:created xsi:type="dcterms:W3CDTF">2024-03-26T17:45:24Z</dcterms:created>
  <dcterms:modified xsi:type="dcterms:W3CDTF">2024-07-04T12:28:35Z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9a91ea-2073-4935-a795-8d5add99d027_Enabled">
    <vt:lpwstr>true</vt:lpwstr>
  </property>
  <property fmtid="{D5CDD505-2E9C-101B-9397-08002B2CF9AE}" pid="3" name="MSIP_Label_959a91ea-2073-4935-a795-8d5add99d027_SetDate">
    <vt:lpwstr>2024-05-01T09:40:48Z</vt:lpwstr>
  </property>
  <property fmtid="{D5CDD505-2E9C-101B-9397-08002B2CF9AE}" pid="4" name="MSIP_Label_959a91ea-2073-4935-a795-8d5add99d027_Method">
    <vt:lpwstr>Privileged</vt:lpwstr>
  </property>
  <property fmtid="{D5CDD505-2E9C-101B-9397-08002B2CF9AE}" pid="5" name="MSIP_Label_959a91ea-2073-4935-a795-8d5add99d027_Name">
    <vt:lpwstr>Non-Confidential</vt:lpwstr>
  </property>
  <property fmtid="{D5CDD505-2E9C-101B-9397-08002B2CF9AE}" pid="6" name="MSIP_Label_959a91ea-2073-4935-a795-8d5add99d027_SiteId">
    <vt:lpwstr>d246baab-cc00-4ed2-bc4e-f8a46cbc590d</vt:lpwstr>
  </property>
  <property fmtid="{D5CDD505-2E9C-101B-9397-08002B2CF9AE}" pid="7" name="MSIP_Label_959a91ea-2073-4935-a795-8d5add99d027_ActionId">
    <vt:lpwstr>04a1cdf2-8dcf-4590-8cec-261a29cbfc61</vt:lpwstr>
  </property>
  <property fmtid="{D5CDD505-2E9C-101B-9397-08002B2CF9AE}" pid="8" name="MSIP_Label_959a91ea-2073-4935-a795-8d5add99d027_ContentBits">
    <vt:lpwstr>0</vt:lpwstr>
  </property>
  <property fmtid="{D5CDD505-2E9C-101B-9397-08002B2CF9AE}" pid="9" name="ContentTypeId">
    <vt:lpwstr>0x010100B6D0843823161647A2BC5F3CAB196DEA</vt:lpwstr>
  </property>
</Properties>
</file>